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86" r:id="rId9"/>
    <p:sldId id="263" r:id="rId10"/>
    <p:sldId id="278" r:id="rId11"/>
    <p:sldId id="264" r:id="rId12"/>
    <p:sldId id="279" r:id="rId13"/>
    <p:sldId id="265" r:id="rId14"/>
    <p:sldId id="280" r:id="rId15"/>
    <p:sldId id="283" r:id="rId16"/>
    <p:sldId id="266" r:id="rId17"/>
    <p:sldId id="281" r:id="rId18"/>
    <p:sldId id="282" r:id="rId19"/>
    <p:sldId id="285" r:id="rId20"/>
    <p:sldId id="267" r:id="rId21"/>
    <p:sldId id="268" r:id="rId22"/>
    <p:sldId id="269" r:id="rId23"/>
    <p:sldId id="270" r:id="rId24"/>
    <p:sldId id="271"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2" d="100"/>
          <a:sy n="62" d="100"/>
        </p:scale>
        <p:origin x="-1596"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31F295-CC94-4CC4-9565-EF544A7E6D4A}" type="datetimeFigureOut">
              <a:rPr lang="en-US" smtClean="0"/>
              <a:pPr/>
              <a:t>10/29/2020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3C5209-5B88-4786-97ED-08168AE60CC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31F295-CC94-4CC4-9565-EF544A7E6D4A}" type="datetimeFigureOut">
              <a:rPr lang="en-US" smtClean="0"/>
              <a:pPr/>
              <a:t>10/29/2020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3C5209-5B88-4786-97ED-08168AE60CC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31F295-CC94-4CC4-9565-EF544A7E6D4A}" type="datetimeFigureOut">
              <a:rPr lang="en-US" smtClean="0"/>
              <a:pPr/>
              <a:t>10/29/2020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3C5209-5B88-4786-97ED-08168AE60CC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31F295-CC94-4CC4-9565-EF544A7E6D4A}" type="datetimeFigureOut">
              <a:rPr lang="en-US" smtClean="0"/>
              <a:pPr/>
              <a:t>10/29/2020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3C5209-5B88-4786-97ED-08168AE60CC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31F295-CC94-4CC4-9565-EF544A7E6D4A}" type="datetimeFigureOut">
              <a:rPr lang="en-US" smtClean="0"/>
              <a:pPr/>
              <a:t>10/29/2020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3C5209-5B88-4786-97ED-08168AE60CC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31F295-CC94-4CC4-9565-EF544A7E6D4A}" type="datetimeFigureOut">
              <a:rPr lang="en-US" smtClean="0"/>
              <a:pPr/>
              <a:t>10/29/2020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3C5209-5B88-4786-97ED-08168AE60CC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31F295-CC94-4CC4-9565-EF544A7E6D4A}" type="datetimeFigureOut">
              <a:rPr lang="en-US" smtClean="0"/>
              <a:pPr/>
              <a:t>10/29/2020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B3C5209-5B88-4786-97ED-08168AE60CC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31F295-CC94-4CC4-9565-EF544A7E6D4A}" type="datetimeFigureOut">
              <a:rPr lang="en-US" smtClean="0"/>
              <a:pPr/>
              <a:t>10/29/2020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B3C5209-5B88-4786-97ED-08168AE60CC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31F295-CC94-4CC4-9565-EF544A7E6D4A}" type="datetimeFigureOut">
              <a:rPr lang="en-US" smtClean="0"/>
              <a:pPr/>
              <a:t>10/29/2020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B3C5209-5B88-4786-97ED-08168AE60CC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31F295-CC94-4CC4-9565-EF544A7E6D4A}" type="datetimeFigureOut">
              <a:rPr lang="en-US" smtClean="0"/>
              <a:pPr/>
              <a:t>10/29/2020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3C5209-5B88-4786-97ED-08168AE60CC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31F295-CC94-4CC4-9565-EF544A7E6D4A}" type="datetimeFigureOut">
              <a:rPr lang="en-US" smtClean="0"/>
              <a:pPr/>
              <a:t>10/29/2020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3C5209-5B88-4786-97ED-08168AE60CC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31F295-CC94-4CC4-9565-EF544A7E6D4A}" type="datetimeFigureOut">
              <a:rPr lang="en-US" smtClean="0"/>
              <a:pPr/>
              <a:t>10/29/2020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3C5209-5B88-4786-97ED-08168AE60CC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1"/>
          <p:cNvSpPr>
            <a:spLocks noChangeArrowheads="1"/>
          </p:cNvSpPr>
          <p:nvPr/>
        </p:nvSpPr>
        <p:spPr bwMode="auto">
          <a:xfrm>
            <a:off x="1219200" y="1472861"/>
            <a:ext cx="7391400" cy="3046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000" b="1" i="0" u="none" strike="noStrike" cap="none" normalizeH="0" baseline="0" dirty="0" smtClean="0">
              <a:ln>
                <a:noFill/>
              </a:ln>
              <a:solidFill>
                <a:srgbClr val="FF0000"/>
              </a:solidFill>
              <a:effectLst/>
              <a:latin typeface="Arial" pitchFamily="34" charset="0"/>
              <a:ea typeface="Calibri"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5400" b="1" i="0" u="none" strike="noStrike" cap="none" normalizeH="0" baseline="0" dirty="0" smtClean="0">
                <a:ln>
                  <a:noFill/>
                </a:ln>
                <a:solidFill>
                  <a:srgbClr val="FF0000"/>
                </a:solidFill>
                <a:effectLst/>
                <a:latin typeface="Arial" pitchFamily="34" charset="0"/>
                <a:ea typeface="Calibri" pitchFamily="34" charset="0"/>
                <a:cs typeface="Arial" pitchFamily="34" charset="0"/>
              </a:rPr>
              <a:t>CHAPTER-11</a:t>
            </a:r>
            <a:endParaRPr kumimoji="0" lang="en-US" sz="5400" b="1" i="0" u="none" strike="noStrike" cap="none" normalizeH="0" baseline="0" dirty="0" smtClean="0">
              <a:ln>
                <a:noFill/>
              </a:ln>
              <a:solidFill>
                <a:srgbClr val="FF0000"/>
              </a:solidFill>
              <a:effectLst/>
              <a:latin typeface="Arial"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5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5400" b="1" i="0" u="none" strike="noStrike" cap="none" normalizeH="0" baseline="0" dirty="0" smtClean="0">
                <a:ln>
                  <a:noFill/>
                </a:ln>
                <a:solidFill>
                  <a:srgbClr val="FF0000"/>
                </a:solidFill>
                <a:effectLst/>
                <a:latin typeface="Arial" pitchFamily="34" charset="0"/>
                <a:ea typeface="Calibri" pitchFamily="34" charset="0"/>
                <a:cs typeface="Arial" pitchFamily="34" charset="0"/>
              </a:rPr>
              <a:t>MENSURATION</a:t>
            </a:r>
            <a:endParaRPr kumimoji="0" lang="en-US" sz="5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Users\shriman\Downloads\mensuration-14-638.jpg"/>
          <p:cNvPicPr>
            <a:picLocks noChangeAspect="1" noChangeArrowheads="1"/>
          </p:cNvPicPr>
          <p:nvPr/>
        </p:nvPicPr>
        <p:blipFill>
          <a:blip r:embed="rId2"/>
          <a:srcRect/>
          <a:stretch>
            <a:fillRect/>
          </a:stretch>
        </p:blipFill>
        <p:spPr bwMode="auto">
          <a:xfrm>
            <a:off x="304800" y="225257"/>
            <a:ext cx="8381999" cy="6293068"/>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shriman\Downloads\maths-project-on-mensuration-class-8-by-indira-singh-11-638.jpg"/>
          <p:cNvPicPr>
            <a:picLocks noChangeAspect="1" noChangeArrowheads="1"/>
          </p:cNvPicPr>
          <p:nvPr/>
        </p:nvPicPr>
        <p:blipFill>
          <a:blip r:embed="rId2"/>
          <a:srcRect/>
          <a:stretch>
            <a:fillRect/>
          </a:stretch>
        </p:blipFill>
        <p:spPr bwMode="auto">
          <a:xfrm>
            <a:off x="304800" y="225257"/>
            <a:ext cx="8458199" cy="6350278"/>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Users\shriman\Downloads\mensuration-18-638.jpg"/>
          <p:cNvPicPr>
            <a:picLocks noChangeAspect="1" noChangeArrowheads="1"/>
          </p:cNvPicPr>
          <p:nvPr/>
        </p:nvPicPr>
        <p:blipFill>
          <a:blip r:embed="rId2"/>
          <a:srcRect/>
          <a:stretch>
            <a:fillRect/>
          </a:stretch>
        </p:blipFill>
        <p:spPr bwMode="auto">
          <a:xfrm>
            <a:off x="381000" y="217249"/>
            <a:ext cx="8229601" cy="6183552"/>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shriman\Downloads\maths-project-on-mensuration-class-8-by-indira-singh-12-638.jpg"/>
          <p:cNvPicPr>
            <a:picLocks noChangeAspect="1" noChangeArrowheads="1"/>
          </p:cNvPicPr>
          <p:nvPr/>
        </p:nvPicPr>
        <p:blipFill>
          <a:blip r:embed="rId2"/>
          <a:srcRect/>
          <a:stretch>
            <a:fillRect/>
          </a:stretch>
        </p:blipFill>
        <p:spPr bwMode="auto">
          <a:xfrm>
            <a:off x="228600" y="168047"/>
            <a:ext cx="8534399" cy="6407488"/>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C:\Users\shriman\Downloads\mensuration-17-638.jpg"/>
          <p:cNvPicPr>
            <a:picLocks noChangeAspect="1" noChangeArrowheads="1"/>
          </p:cNvPicPr>
          <p:nvPr/>
        </p:nvPicPr>
        <p:blipFill>
          <a:blip r:embed="rId2"/>
          <a:srcRect/>
          <a:stretch>
            <a:fillRect/>
          </a:stretch>
        </p:blipFill>
        <p:spPr bwMode="auto">
          <a:xfrm>
            <a:off x="228600" y="168046"/>
            <a:ext cx="8534399" cy="6407488"/>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shriman\Downloads\WhatsApp Image 2020-10-14 at 13.45.55.jpeg"/>
          <p:cNvPicPr>
            <a:picLocks noChangeAspect="1" noChangeArrowheads="1"/>
          </p:cNvPicPr>
          <p:nvPr/>
        </p:nvPicPr>
        <p:blipFill>
          <a:blip r:embed="rId2"/>
          <a:srcRect/>
          <a:stretch>
            <a:fillRect/>
          </a:stretch>
        </p:blipFill>
        <p:spPr bwMode="auto">
          <a:xfrm>
            <a:off x="609600" y="1275159"/>
            <a:ext cx="7772400" cy="4307681"/>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shriman\Downloads\maths-project-on-mensuration-class-8-by-indira-singh-13-638.jpg"/>
          <p:cNvPicPr>
            <a:picLocks noChangeAspect="1" noChangeArrowheads="1"/>
          </p:cNvPicPr>
          <p:nvPr/>
        </p:nvPicPr>
        <p:blipFill>
          <a:blip r:embed="rId2"/>
          <a:srcRect/>
          <a:stretch>
            <a:fillRect/>
          </a:stretch>
        </p:blipFill>
        <p:spPr bwMode="auto">
          <a:xfrm>
            <a:off x="304800" y="225257"/>
            <a:ext cx="8534399" cy="6407488"/>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C:\Users\shriman\Downloads\mensuration-16-638.jpg"/>
          <p:cNvPicPr>
            <a:picLocks noChangeAspect="1" noChangeArrowheads="1"/>
          </p:cNvPicPr>
          <p:nvPr/>
        </p:nvPicPr>
        <p:blipFill>
          <a:blip r:embed="rId2"/>
          <a:srcRect/>
          <a:stretch>
            <a:fillRect/>
          </a:stretch>
        </p:blipFill>
        <p:spPr bwMode="auto">
          <a:xfrm>
            <a:off x="228600" y="168046"/>
            <a:ext cx="8610599" cy="6464698"/>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3" name="Picture 3" descr="C:\Users\shriman\Downloads\mensuration-6-638.jpg"/>
          <p:cNvPicPr>
            <a:picLocks noChangeAspect="1" noChangeArrowheads="1"/>
          </p:cNvPicPr>
          <p:nvPr/>
        </p:nvPicPr>
        <p:blipFill>
          <a:blip r:embed="rId2"/>
          <a:srcRect/>
          <a:stretch>
            <a:fillRect/>
          </a:stretch>
        </p:blipFill>
        <p:spPr bwMode="auto">
          <a:xfrm>
            <a:off x="304800" y="225256"/>
            <a:ext cx="8610599" cy="6464697"/>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shriman\Downloads\mensuration-19-638.jpg"/>
          <p:cNvPicPr>
            <a:picLocks noChangeAspect="1" noChangeArrowheads="1"/>
          </p:cNvPicPr>
          <p:nvPr/>
        </p:nvPicPr>
        <p:blipFill>
          <a:blip r:embed="rId2"/>
          <a:srcRect/>
          <a:stretch>
            <a:fillRect/>
          </a:stretch>
        </p:blipFill>
        <p:spPr bwMode="auto">
          <a:xfrm>
            <a:off x="1533525" y="1147762"/>
            <a:ext cx="6076950" cy="4562475"/>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274638"/>
            <a:ext cx="8686800" cy="2163762"/>
          </a:xfrm>
        </p:spPr>
        <p:txBody>
          <a:bodyPr>
            <a:noAutofit/>
          </a:bodyPr>
          <a:lstStyle/>
          <a:p>
            <a:pPr algn="l"/>
            <a:r>
              <a:rPr lang="en-US" sz="2400" b="1" dirty="0" smtClean="0">
                <a:solidFill>
                  <a:srgbClr val="FF0000"/>
                </a:solidFill>
                <a:latin typeface="Arial" pitchFamily="34" charset="0"/>
                <a:cs typeface="Arial" pitchFamily="34" charset="0"/>
              </a:rPr>
              <a:t>DEFINATION</a:t>
            </a:r>
            <a:r>
              <a:rPr lang="en-US" sz="2400" dirty="0" smtClean="0">
                <a:latin typeface="Arial" pitchFamily="34" charset="0"/>
                <a:cs typeface="Arial" pitchFamily="34" charset="0"/>
              </a:rPr>
              <a:t> </a:t>
            </a:r>
            <a:r>
              <a:rPr lang="en-US" sz="2400" dirty="0" smtClean="0">
                <a:latin typeface="Arial" pitchFamily="34" charset="0"/>
                <a:cs typeface="Arial" pitchFamily="34" charset="0"/>
              </a:rPr>
              <a:t>:</a:t>
            </a:r>
            <a:r>
              <a:rPr lang="en-US" sz="2400" dirty="0" smtClean="0">
                <a:latin typeface="Arial" pitchFamily="34" charset="0"/>
                <a:cs typeface="Arial" pitchFamily="34" charset="0"/>
              </a:rPr>
              <a:t/>
            </a:r>
            <a:br>
              <a:rPr lang="en-US" sz="2400" dirty="0" smtClean="0">
                <a:latin typeface="Arial" pitchFamily="34" charset="0"/>
                <a:cs typeface="Arial" pitchFamily="34" charset="0"/>
              </a:rPr>
            </a:br>
            <a:r>
              <a:rPr lang="en-US" sz="2400" dirty="0" smtClean="0">
                <a:latin typeface="Arial" pitchFamily="34" charset="0"/>
                <a:cs typeface="Arial" pitchFamily="34" charset="0"/>
              </a:rPr>
              <a:t>The </a:t>
            </a:r>
            <a:r>
              <a:rPr lang="en-US" sz="2400" b="1" dirty="0" smtClean="0">
                <a:latin typeface="Arial" pitchFamily="34" charset="0"/>
                <a:cs typeface="Arial" pitchFamily="34" charset="0"/>
              </a:rPr>
              <a:t>area</a:t>
            </a:r>
            <a:r>
              <a:rPr lang="en-US" sz="2400" dirty="0" smtClean="0">
                <a:latin typeface="Arial" pitchFamily="34" charset="0"/>
                <a:cs typeface="Arial" pitchFamily="34" charset="0"/>
              </a:rPr>
              <a:t> is the region covered by shape or figure whereas </a:t>
            </a:r>
            <a:br>
              <a:rPr lang="en-US" sz="2400" dirty="0" smtClean="0">
                <a:latin typeface="Arial" pitchFamily="34" charset="0"/>
                <a:cs typeface="Arial" pitchFamily="34" charset="0"/>
              </a:rPr>
            </a:br>
            <a:r>
              <a:rPr lang="en-US" sz="2400" b="1" dirty="0" smtClean="0">
                <a:latin typeface="Arial" pitchFamily="34" charset="0"/>
                <a:cs typeface="Arial" pitchFamily="34" charset="0"/>
              </a:rPr>
              <a:t>perimeter</a:t>
            </a:r>
            <a:r>
              <a:rPr lang="en-US" sz="2400" dirty="0" smtClean="0">
                <a:latin typeface="Arial" pitchFamily="34" charset="0"/>
                <a:cs typeface="Arial" pitchFamily="34" charset="0"/>
              </a:rPr>
              <a:t> is the distance covered by outer boundary of the </a:t>
            </a:r>
            <a:br>
              <a:rPr lang="en-US" sz="2400" dirty="0" smtClean="0">
                <a:latin typeface="Arial" pitchFamily="34" charset="0"/>
                <a:cs typeface="Arial" pitchFamily="34" charset="0"/>
              </a:rPr>
            </a:br>
            <a:r>
              <a:rPr lang="en-US" sz="2400" dirty="0" smtClean="0">
                <a:latin typeface="Arial" pitchFamily="34" charset="0"/>
                <a:cs typeface="Arial" pitchFamily="34" charset="0"/>
              </a:rPr>
              <a:t>shape. The unit of </a:t>
            </a:r>
            <a:r>
              <a:rPr lang="en-US" sz="2400" b="1" dirty="0" smtClean="0">
                <a:latin typeface="Arial" pitchFamily="34" charset="0"/>
                <a:cs typeface="Arial" pitchFamily="34" charset="0"/>
              </a:rPr>
              <a:t>area</a:t>
            </a:r>
            <a:r>
              <a:rPr lang="en-US" sz="2400" dirty="0" smtClean="0">
                <a:latin typeface="Arial" pitchFamily="34" charset="0"/>
                <a:cs typeface="Arial" pitchFamily="34" charset="0"/>
              </a:rPr>
              <a:t> is given by square unit or unit</a:t>
            </a:r>
            <a:r>
              <a:rPr lang="en-US" sz="2400" baseline="30000" dirty="0" smtClean="0">
                <a:latin typeface="Arial" pitchFamily="34" charset="0"/>
                <a:cs typeface="Arial" pitchFamily="34" charset="0"/>
              </a:rPr>
              <a:t>2</a:t>
            </a:r>
            <a:r>
              <a:rPr lang="en-US" sz="2400" dirty="0" smtClean="0">
                <a:latin typeface="Arial" pitchFamily="34" charset="0"/>
                <a:cs typeface="Arial" pitchFamily="34" charset="0"/>
              </a:rPr>
              <a:t> and </a:t>
            </a:r>
            <a:r>
              <a:rPr lang="en-US" sz="2400" dirty="0" smtClean="0">
                <a:latin typeface="Arial" pitchFamily="34" charset="0"/>
                <a:cs typeface="Arial" pitchFamily="34" charset="0"/>
              </a:rPr>
              <a:t>unit of</a:t>
            </a:r>
            <a:r>
              <a:rPr lang="en-US" sz="2400" dirty="0" smtClean="0">
                <a:latin typeface="Arial" pitchFamily="34" charset="0"/>
                <a:cs typeface="Arial" pitchFamily="34" charset="0"/>
              </a:rPr>
              <a:t> </a:t>
            </a:r>
            <a:r>
              <a:rPr lang="en-US" sz="2400" b="1" dirty="0" smtClean="0">
                <a:latin typeface="Arial" pitchFamily="34" charset="0"/>
                <a:cs typeface="Arial" pitchFamily="34" charset="0"/>
              </a:rPr>
              <a:t>perimeter</a:t>
            </a:r>
            <a:r>
              <a:rPr lang="en-US" sz="2400" dirty="0" smtClean="0">
                <a:latin typeface="Arial" pitchFamily="34" charset="0"/>
                <a:cs typeface="Arial" pitchFamily="34" charset="0"/>
              </a:rPr>
              <a:t> is same as the unit.</a:t>
            </a:r>
            <a:endParaRPr lang="en-US" sz="2400" dirty="0">
              <a:latin typeface="Arial" pitchFamily="34" charset="0"/>
              <a:cs typeface="Arial" pitchFamily="34" charset="0"/>
            </a:endParaRPr>
          </a:p>
        </p:txBody>
      </p:sp>
      <p:pic>
        <p:nvPicPr>
          <p:cNvPr id="2" name="Picture 2"/>
          <p:cNvPicPr>
            <a:picLocks noChangeAspect="1" noChangeArrowheads="1"/>
          </p:cNvPicPr>
          <p:nvPr/>
        </p:nvPicPr>
        <p:blipFill>
          <a:blip r:embed="rId2"/>
          <a:srcRect/>
          <a:stretch>
            <a:fillRect/>
          </a:stretch>
        </p:blipFill>
        <p:spPr bwMode="auto">
          <a:xfrm>
            <a:off x="152400" y="2286000"/>
            <a:ext cx="8763000" cy="434339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shriman\Downloads\maths-project-on-mensuration-class-8-by-indira-singh-14-638.jpg"/>
          <p:cNvPicPr>
            <a:picLocks noChangeAspect="1" noChangeArrowheads="1"/>
          </p:cNvPicPr>
          <p:nvPr/>
        </p:nvPicPr>
        <p:blipFill>
          <a:blip r:embed="rId2"/>
          <a:srcRect/>
          <a:stretch>
            <a:fillRect/>
          </a:stretch>
        </p:blipFill>
        <p:spPr bwMode="auto">
          <a:xfrm>
            <a:off x="304800" y="225257"/>
            <a:ext cx="8534399" cy="6407488"/>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shriman\Downloads\maths-project-on-mensuration-class-8-by-indira-singh-15-638.jpg"/>
          <p:cNvPicPr>
            <a:picLocks noChangeAspect="1" noChangeArrowheads="1"/>
          </p:cNvPicPr>
          <p:nvPr/>
        </p:nvPicPr>
        <p:blipFill>
          <a:blip r:embed="rId2"/>
          <a:srcRect/>
          <a:stretch>
            <a:fillRect/>
          </a:stretch>
        </p:blipFill>
        <p:spPr bwMode="auto">
          <a:xfrm>
            <a:off x="228600" y="168047"/>
            <a:ext cx="8534400" cy="6407488"/>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Users\shriman\Downloads\maths-project-on-mensuration-class-8-by-indira-singh-16-638.jpg"/>
          <p:cNvPicPr>
            <a:picLocks noChangeAspect="1" noChangeArrowheads="1"/>
          </p:cNvPicPr>
          <p:nvPr/>
        </p:nvPicPr>
        <p:blipFill>
          <a:blip r:embed="rId2"/>
          <a:srcRect/>
          <a:stretch>
            <a:fillRect/>
          </a:stretch>
        </p:blipFill>
        <p:spPr bwMode="auto">
          <a:xfrm>
            <a:off x="304800" y="225256"/>
            <a:ext cx="8529944" cy="6404143"/>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Users\shriman\Downloads\maths-project-on-mensuration-class-8-by-indira-singh-17-638.jpg"/>
          <p:cNvPicPr>
            <a:picLocks noChangeAspect="1" noChangeArrowheads="1"/>
          </p:cNvPicPr>
          <p:nvPr/>
        </p:nvPicPr>
        <p:blipFill>
          <a:blip r:embed="rId2"/>
          <a:srcRect/>
          <a:stretch>
            <a:fillRect/>
          </a:stretch>
        </p:blipFill>
        <p:spPr bwMode="auto">
          <a:xfrm>
            <a:off x="228600" y="168047"/>
            <a:ext cx="8301663" cy="6232753"/>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Users\shriman\Downloads\maths-project-on-mensuration-class-8-by-indira-singh-18-638.jpg"/>
          <p:cNvPicPr>
            <a:picLocks noChangeAspect="1" noChangeArrowheads="1"/>
          </p:cNvPicPr>
          <p:nvPr/>
        </p:nvPicPr>
        <p:blipFill>
          <a:blip r:embed="rId2"/>
          <a:srcRect/>
          <a:stretch>
            <a:fillRect/>
          </a:stretch>
        </p:blipFill>
        <p:spPr bwMode="auto">
          <a:xfrm>
            <a:off x="309254" y="228600"/>
            <a:ext cx="8377546" cy="6289725"/>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shriman\Downloads\maths-project-on-mensuration-class-8-by-indira-singh-5-638.jpg"/>
          <p:cNvPicPr>
            <a:picLocks noChangeAspect="1" noChangeArrowheads="1"/>
          </p:cNvPicPr>
          <p:nvPr/>
        </p:nvPicPr>
        <p:blipFill>
          <a:blip r:embed="rId2"/>
          <a:srcRect/>
          <a:stretch>
            <a:fillRect/>
          </a:stretch>
        </p:blipFill>
        <p:spPr bwMode="auto">
          <a:xfrm>
            <a:off x="304800" y="225257"/>
            <a:ext cx="8610599" cy="6464697"/>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shriman\Downloads\maths-project-on-mensuration-class-8-by-indira-singh-6-638.jpg"/>
          <p:cNvPicPr>
            <a:picLocks noChangeAspect="1" noChangeArrowheads="1"/>
          </p:cNvPicPr>
          <p:nvPr/>
        </p:nvPicPr>
        <p:blipFill>
          <a:blip r:embed="rId2"/>
          <a:srcRect/>
          <a:stretch>
            <a:fillRect/>
          </a:stretch>
        </p:blipFill>
        <p:spPr bwMode="auto">
          <a:xfrm>
            <a:off x="228600" y="168047"/>
            <a:ext cx="8686799" cy="6521907"/>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shriman\Downloads\maths-project-on-mensuration-class-8-by-indira-singh-7-638.jpg"/>
          <p:cNvPicPr>
            <a:picLocks noChangeAspect="1" noChangeArrowheads="1"/>
          </p:cNvPicPr>
          <p:nvPr/>
        </p:nvPicPr>
        <p:blipFill>
          <a:blip r:embed="rId2"/>
          <a:srcRect/>
          <a:stretch>
            <a:fillRect/>
          </a:stretch>
        </p:blipFill>
        <p:spPr bwMode="auto">
          <a:xfrm>
            <a:off x="152400" y="110838"/>
            <a:ext cx="8686799" cy="6521907"/>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shriman\Downloads\maths-project-on-mensuration-class-8-by-indira-singh-8-638.jpg"/>
          <p:cNvPicPr>
            <a:picLocks noChangeAspect="1" noChangeArrowheads="1"/>
          </p:cNvPicPr>
          <p:nvPr/>
        </p:nvPicPr>
        <p:blipFill>
          <a:blip r:embed="rId2"/>
          <a:srcRect/>
          <a:stretch>
            <a:fillRect/>
          </a:stretch>
        </p:blipFill>
        <p:spPr bwMode="auto">
          <a:xfrm>
            <a:off x="304800" y="225257"/>
            <a:ext cx="8610599" cy="6464697"/>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descr="C:\Users\shriman\Downloads\mensuration-4-638.jpg"/>
          <p:cNvPicPr>
            <a:picLocks noChangeAspect="1" noChangeArrowheads="1"/>
          </p:cNvPicPr>
          <p:nvPr/>
        </p:nvPicPr>
        <p:blipFill>
          <a:blip r:embed="rId2"/>
          <a:srcRect/>
          <a:stretch>
            <a:fillRect/>
          </a:stretch>
        </p:blipFill>
        <p:spPr bwMode="auto">
          <a:xfrm>
            <a:off x="228600" y="168046"/>
            <a:ext cx="8686799" cy="6521907"/>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1" name="Picture 3"/>
          <p:cNvPicPr>
            <a:picLocks noChangeAspect="1" noChangeArrowheads="1"/>
          </p:cNvPicPr>
          <p:nvPr/>
        </p:nvPicPr>
        <p:blipFill>
          <a:blip r:embed="rId2"/>
          <a:srcRect/>
          <a:stretch>
            <a:fillRect/>
          </a:stretch>
        </p:blipFill>
        <p:spPr bwMode="auto">
          <a:xfrm>
            <a:off x="228601" y="228600"/>
            <a:ext cx="8686800" cy="6172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shriman\Downloads\maths-project-on-mensuration-class-8-by-indira-singh-10-638.jpg"/>
          <p:cNvPicPr>
            <a:picLocks noChangeAspect="1" noChangeArrowheads="1"/>
          </p:cNvPicPr>
          <p:nvPr/>
        </p:nvPicPr>
        <p:blipFill>
          <a:blip r:embed="rId2"/>
          <a:srcRect/>
          <a:stretch>
            <a:fillRect/>
          </a:stretch>
        </p:blipFill>
        <p:spPr bwMode="auto">
          <a:xfrm>
            <a:off x="228600" y="168047"/>
            <a:ext cx="8686799" cy="6521907"/>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TotalTime>
  <Words>3</Words>
  <Application>Microsoft Office PowerPoint</Application>
  <PresentationFormat>On-screen Show (4:3)</PresentationFormat>
  <Paragraphs>5</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Slide 1</vt:lpstr>
      <vt:lpstr>DEFINATION : The area is the region covered by shape or figure whereas  perimeter is the distance covered by outer boundary of the  shape. The unit of area is given by square unit or unit2 and unit of perimeter is same as the unit.</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shriman</dc:creator>
  <cp:lastModifiedBy>shriman</cp:lastModifiedBy>
  <cp:revision>6</cp:revision>
  <dcterms:created xsi:type="dcterms:W3CDTF">2020-10-29T14:29:39Z</dcterms:created>
  <dcterms:modified xsi:type="dcterms:W3CDTF">2020-10-29T17:43:35Z</dcterms:modified>
</cp:coreProperties>
</file>